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10/10/2016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10/10/2016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10/10/2016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10/10/2016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10/10/2016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10/10/2016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10/10/2016</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10/10/2016</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10/10/2016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10/10/2016</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10/10/2016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10/10/2016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work samples</a:t>
            </a:r>
            <a:endParaRPr lang="en-US" dirty="0"/>
          </a:p>
        </p:txBody>
      </p:sp>
      <p:sp>
        <p:nvSpPr>
          <p:cNvPr id="3" name="Subtitle 2"/>
          <p:cNvSpPr>
            <a:spLocks noGrp="1"/>
          </p:cNvSpPr>
          <p:nvPr>
            <p:ph type="subTitle" idx="1"/>
          </p:nvPr>
        </p:nvSpPr>
        <p:spPr/>
        <p:txBody>
          <a:bodyPr/>
          <a:lstStyle/>
          <a:p>
            <a:r>
              <a:rPr lang="en-US" dirty="0" smtClean="0"/>
              <a:t>The Role of Observation and Assessment</a:t>
            </a:r>
            <a:endParaRPr lang="en-US" dirty="0"/>
          </a:p>
        </p:txBody>
      </p:sp>
    </p:spTree>
    <p:extLst>
      <p:ext uri="{BB962C8B-B14F-4D97-AF65-F5344CB8AC3E}">
        <p14:creationId xmlns:p14="http://schemas.microsoft.com/office/powerpoint/2010/main" val="185904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work sample?	</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Work samples include:</a:t>
            </a:r>
          </a:p>
          <a:p>
            <a:pPr>
              <a:buFont typeface="Wingdings" panose="05000000000000000000" pitchFamily="2" charset="2"/>
              <a:buChar char="v"/>
            </a:pPr>
            <a:r>
              <a:rPr lang="en-US" sz="2400" dirty="0"/>
              <a:t>D</a:t>
            </a:r>
            <a:r>
              <a:rPr lang="en-US" sz="2400" dirty="0" smtClean="0"/>
              <a:t>rawings</a:t>
            </a:r>
          </a:p>
          <a:p>
            <a:pPr>
              <a:buFont typeface="Wingdings" panose="05000000000000000000" pitchFamily="2" charset="2"/>
              <a:buChar char="v"/>
            </a:pPr>
            <a:r>
              <a:rPr lang="en-US" sz="2400" dirty="0" smtClean="0"/>
              <a:t>Paintings</a:t>
            </a:r>
          </a:p>
          <a:p>
            <a:pPr>
              <a:buFont typeface="Wingdings" panose="05000000000000000000" pitchFamily="2" charset="2"/>
              <a:buChar char="v"/>
            </a:pPr>
            <a:r>
              <a:rPr lang="en-US" sz="2400" dirty="0" smtClean="0"/>
              <a:t>Cutting</a:t>
            </a:r>
          </a:p>
          <a:p>
            <a:pPr>
              <a:buFont typeface="Wingdings" panose="05000000000000000000" pitchFamily="2" charset="2"/>
              <a:buChar char="v"/>
            </a:pPr>
            <a:r>
              <a:rPr lang="en-US" sz="2400" dirty="0" smtClean="0"/>
              <a:t>Writing</a:t>
            </a:r>
          </a:p>
          <a:p>
            <a:pPr>
              <a:buFont typeface="Wingdings" panose="05000000000000000000" pitchFamily="2" charset="2"/>
              <a:buChar char="v"/>
            </a:pPr>
            <a:r>
              <a:rPr lang="en-US" sz="2400" dirty="0" smtClean="0"/>
              <a:t>Journals</a:t>
            </a:r>
          </a:p>
          <a:p>
            <a:pPr>
              <a:buFont typeface="Wingdings" panose="05000000000000000000" pitchFamily="2" charset="2"/>
              <a:buChar char="v"/>
            </a:pPr>
            <a:r>
              <a:rPr lang="en-US" sz="2400" dirty="0" smtClean="0"/>
              <a:t>Dictated stories</a:t>
            </a:r>
          </a:p>
          <a:p>
            <a:pPr>
              <a:buFont typeface="Wingdings" panose="05000000000000000000" pitchFamily="2" charset="2"/>
              <a:buChar char="v"/>
            </a:pPr>
            <a:r>
              <a:rPr lang="en-US" sz="2400" dirty="0" smtClean="0"/>
              <a:t>Computer work</a:t>
            </a:r>
          </a:p>
          <a:p>
            <a:pPr>
              <a:buFont typeface="Wingdings" panose="05000000000000000000" pitchFamily="2" charset="2"/>
              <a:buChar char="v"/>
            </a:pPr>
            <a:r>
              <a:rPr lang="en-US" sz="2400" dirty="0" smtClean="0"/>
              <a:t>etc…</a:t>
            </a:r>
          </a:p>
          <a:p>
            <a:pPr>
              <a:buFont typeface="Wingdings" panose="05000000000000000000" pitchFamily="2" charset="2"/>
              <a:buChar char="v"/>
            </a:pPr>
            <a:endParaRPr lang="en-US" sz="2400" dirty="0" smtClean="0"/>
          </a:p>
        </p:txBody>
      </p:sp>
      <p:pic>
        <p:nvPicPr>
          <p:cNvPr id="1026" name="Picture 2" descr="Image result for examples of preschool portfolio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861794"/>
            <a:ext cx="5361127" cy="40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1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Work Sample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smtClean="0"/>
              <a:t>Powerful form of authentic assessment</a:t>
            </a:r>
          </a:p>
          <a:p>
            <a:pPr>
              <a:buFont typeface="Wingdings" panose="05000000000000000000" pitchFamily="2" charset="2"/>
              <a:buChar char="v"/>
            </a:pPr>
            <a:r>
              <a:rPr lang="en-US" sz="2400" dirty="0" smtClean="0"/>
              <a:t>Tangible evidence of child’s learning</a:t>
            </a:r>
          </a:p>
          <a:p>
            <a:pPr>
              <a:buFont typeface="Wingdings" panose="05000000000000000000" pitchFamily="2" charset="2"/>
              <a:buChar char="v"/>
            </a:pPr>
            <a:r>
              <a:rPr lang="en-US" sz="2400" dirty="0" smtClean="0"/>
              <a:t>Fuller understanding of what a child knows and can do</a:t>
            </a:r>
          </a:p>
          <a:p>
            <a:pPr>
              <a:buFont typeface="Wingdings" panose="05000000000000000000" pitchFamily="2" charset="2"/>
              <a:buChar char="v"/>
            </a:pPr>
            <a:r>
              <a:rPr lang="en-US" sz="2400" dirty="0" smtClean="0"/>
              <a:t>Communicates to teachers in program and parents</a:t>
            </a:r>
          </a:p>
          <a:p>
            <a:pPr>
              <a:buFont typeface="Wingdings" panose="05000000000000000000" pitchFamily="2" charset="2"/>
              <a:buChar char="v"/>
            </a:pPr>
            <a:r>
              <a:rPr lang="en-US" sz="2400" dirty="0" smtClean="0"/>
              <a:t>Can influence teaching</a:t>
            </a:r>
          </a:p>
          <a:p>
            <a:pPr>
              <a:buFont typeface="Wingdings" panose="05000000000000000000" pitchFamily="2" charset="2"/>
              <a:buChar char="v"/>
            </a:pPr>
            <a:r>
              <a:rPr lang="en-US" sz="2400" dirty="0" smtClean="0"/>
              <a:t>Can go with the child to future school or home</a:t>
            </a:r>
            <a:endParaRPr lang="en-US" sz="2400" dirty="0"/>
          </a:p>
        </p:txBody>
      </p:sp>
    </p:spTree>
    <p:extLst>
      <p:ext uri="{BB962C8B-B14F-4D97-AF65-F5344CB8AC3E}">
        <p14:creationId xmlns:p14="http://schemas.microsoft.com/office/powerpoint/2010/main" val="6420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Sample Goals</a:t>
            </a:r>
            <a:endParaRPr lang="en-US" dirty="0"/>
          </a:p>
        </p:txBody>
      </p:sp>
      <p:sp>
        <p:nvSpPr>
          <p:cNvPr id="3" name="Content Placeholder 2"/>
          <p:cNvSpPr>
            <a:spLocks noGrp="1"/>
          </p:cNvSpPr>
          <p:nvPr>
            <p:ph idx="1"/>
          </p:nvPr>
        </p:nvSpPr>
        <p:spPr/>
        <p:txBody>
          <a:bodyPr/>
          <a:lstStyle/>
          <a:p>
            <a:r>
              <a:rPr lang="en-US" sz="2000" dirty="0" smtClean="0"/>
              <a:t>Organization – by date and/or by developmental goals</a:t>
            </a:r>
          </a:p>
          <a:p>
            <a:r>
              <a:rPr lang="en-US" sz="2000" dirty="0" smtClean="0"/>
              <a:t>Collect certain items at the same time from all children (drawing from first week of school and last week of school).</a:t>
            </a:r>
          </a:p>
          <a:p>
            <a:r>
              <a:rPr lang="en-US" sz="2000" dirty="0" smtClean="0"/>
              <a:t>Collect on a regular basis – label, date, and </a:t>
            </a:r>
            <a:r>
              <a:rPr lang="en-US" sz="2000" u="sng" dirty="0" smtClean="0"/>
              <a:t>annotate</a:t>
            </a:r>
            <a:r>
              <a:rPr lang="en-US" sz="2000" dirty="0" smtClean="0"/>
              <a:t> work samples before storing them.</a:t>
            </a:r>
          </a:p>
          <a:p>
            <a:r>
              <a:rPr lang="en-US" sz="2000" dirty="0" smtClean="0"/>
              <a:t>Samples reflect developmental goals for children.</a:t>
            </a:r>
          </a:p>
          <a:p>
            <a:endParaRPr lang="en-US" dirty="0"/>
          </a:p>
          <a:p>
            <a:pPr marL="0" indent="0">
              <a:buNone/>
            </a:pPr>
            <a:r>
              <a:rPr lang="en-US" sz="2200" dirty="0" smtClean="0"/>
              <a:t>Annotated work samples should include: Child’s name and date, the setting or context of activity, a written description</a:t>
            </a:r>
            <a:r>
              <a:rPr lang="en-US" sz="2200" dirty="0"/>
              <a:t> </a:t>
            </a:r>
            <a:r>
              <a:rPr lang="en-US" sz="2200" dirty="0" smtClean="0"/>
              <a:t>explaining what happened.</a:t>
            </a:r>
          </a:p>
        </p:txBody>
      </p:sp>
    </p:spTree>
    <p:extLst>
      <p:ext uri="{BB962C8B-B14F-4D97-AF65-F5344CB8AC3E}">
        <p14:creationId xmlns:p14="http://schemas.microsoft.com/office/powerpoint/2010/main" val="117409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Sample Ideas</a:t>
            </a:r>
            <a:endParaRPr lang="en-US" dirty="0"/>
          </a:p>
        </p:txBody>
      </p:sp>
      <p:sp>
        <p:nvSpPr>
          <p:cNvPr id="3" name="Content Placeholder 2"/>
          <p:cNvSpPr>
            <a:spLocks noGrp="1"/>
          </p:cNvSpPr>
          <p:nvPr>
            <p:ph idx="1"/>
          </p:nvPr>
        </p:nvSpPr>
        <p:spPr/>
        <p:txBody>
          <a:bodyPr/>
          <a:lstStyle/>
          <a:p>
            <a:r>
              <a:rPr lang="en-US" sz="2400" dirty="0"/>
              <a:t>Have children select examples of a favorite or “best” work to include in their portfolio</a:t>
            </a:r>
            <a:r>
              <a:rPr lang="en-US" sz="2400" dirty="0" smtClean="0"/>
              <a:t>.</a:t>
            </a:r>
          </a:p>
          <a:p>
            <a:r>
              <a:rPr lang="en-US" sz="2400" dirty="0" smtClean="0"/>
              <a:t>Collect evidence of a child’s ability in a specific skill – </a:t>
            </a:r>
          </a:p>
          <a:p>
            <a:pPr lvl="1"/>
            <a:r>
              <a:rPr lang="en-US" sz="2000" dirty="0" smtClean="0"/>
              <a:t>drawing, social interactions (photo or anecdotal observation), written language sample, photo of block building, writing sample).</a:t>
            </a:r>
          </a:p>
          <a:p>
            <a:endParaRPr lang="en-US" dirty="0"/>
          </a:p>
          <a:p>
            <a:pPr marL="0" indent="0">
              <a:buNone/>
            </a:pPr>
            <a:endParaRPr lang="en-US" dirty="0"/>
          </a:p>
        </p:txBody>
      </p:sp>
    </p:spTree>
    <p:extLst>
      <p:ext uri="{BB962C8B-B14F-4D97-AF65-F5344CB8AC3E}">
        <p14:creationId xmlns:p14="http://schemas.microsoft.com/office/powerpoint/2010/main" val="219731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examples of preschool portfolio docu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27" y="1092199"/>
            <a:ext cx="6068484" cy="45513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rtfolios: Each child has their own portfolio binder, which is updated routinely by his/her classroom teachers.  The portfolio is a compilation of pictures, quotes, artwork, writing samples (if applicable), and information regarding developmental milestones that chronicles each individual child’s growth and development at Compass.  Each portfolio is accessible in the classroom and parents can reference it at any time to gather information about their child’s early learning experiences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611" y="2197099"/>
            <a:ext cx="5147889" cy="344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7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xamples of preschool portfolio docu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031875"/>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xamples of preschool portfolio docum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2019300"/>
            <a:ext cx="4961467"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71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34</TotalTime>
  <Words>213</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vt:lpstr>
      <vt:lpstr>Savon</vt:lpstr>
      <vt:lpstr>Creating work samples</vt:lpstr>
      <vt:lpstr>What is a work sample? </vt:lpstr>
      <vt:lpstr>Purpose of a Work Sample </vt:lpstr>
      <vt:lpstr>Work Sample Goals</vt:lpstr>
      <vt:lpstr>Work Sample Ideas</vt:lpstr>
      <vt:lpstr>PowerPoint Presentation</vt:lpstr>
      <vt:lpstr>PowerPoint Presentation</vt:lpstr>
    </vt:vector>
  </TitlesOfParts>
  <Company>Hillsboro School District 1J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work samples</dc:title>
  <dc:creator>Laack, Alia</dc:creator>
  <cp:lastModifiedBy>Laack, Alia</cp:lastModifiedBy>
  <cp:revision>4</cp:revision>
  <dcterms:created xsi:type="dcterms:W3CDTF">2016-10-10T15:39:59Z</dcterms:created>
  <dcterms:modified xsi:type="dcterms:W3CDTF">2016-10-10T16:14:20Z</dcterms:modified>
</cp:coreProperties>
</file>